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8" r:id="rId8"/>
  </p:sldIdLst>
  <p:sldSz cx="10287000" cy="18288000"/>
  <p:notesSz cx="6858000" cy="9144000"/>
  <p:embeddedFontLst>
    <p:embeddedFont>
      <p:font typeface="Angella White" panose="020B0604020202020204" charset="0"/>
      <p:regular r:id="rId9"/>
    </p:embeddedFont>
    <p:embeddedFont>
      <p:font typeface="Kulachat Serif" panose="020B0604020202020204" charset="-3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6151"/>
    <a:srgbClr val="FFFFFF"/>
    <a:srgbClr val="F0ECE9"/>
    <a:srgbClr val="E0E0E0"/>
    <a:srgbClr val="C9B8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9" autoAdjust="0"/>
    <p:restoredTop sz="94622" autoAdjust="0"/>
  </p:normalViewPr>
  <p:slideViewPr>
    <p:cSldViewPr>
      <p:cViewPr>
        <p:scale>
          <a:sx n="66" d="100"/>
          <a:sy n="66" d="100"/>
        </p:scale>
        <p:origin x="528" y="-3756"/>
      </p:cViewPr>
      <p:guideLst>
        <p:guide orient="horz" pos="384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3787423"/>
            <a:ext cx="4371975" cy="26133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6908800"/>
            <a:ext cx="3600450" cy="31157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246"/>
            <a:ext cx="1157288" cy="104027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246"/>
            <a:ext cx="3386138" cy="104027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1" y="7834490"/>
            <a:ext cx="4371975" cy="2421467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1" y="5167491"/>
            <a:ext cx="4371975" cy="2666999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1"/>
            <a:ext cx="2271713" cy="8046156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2" y="2844801"/>
            <a:ext cx="2271713" cy="8046156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729090"/>
            <a:ext cx="2272606" cy="113735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3866444"/>
            <a:ext cx="2272606" cy="702451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2729090"/>
            <a:ext cx="2273498" cy="113735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3866444"/>
            <a:ext cx="2273498" cy="7024512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85422"/>
            <a:ext cx="1692176" cy="2065867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6" y="485423"/>
            <a:ext cx="2875359" cy="1040553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5" y="2551290"/>
            <a:ext cx="1692176" cy="8339668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8534400"/>
            <a:ext cx="3086100" cy="1007534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1089378"/>
            <a:ext cx="3086100" cy="73152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9541934"/>
            <a:ext cx="3086100" cy="1430866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488245"/>
            <a:ext cx="4629150" cy="203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2844801"/>
            <a:ext cx="4629150" cy="8046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11300179"/>
            <a:ext cx="12001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3" y="11300179"/>
            <a:ext cx="16287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11300179"/>
            <a:ext cx="12001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350" rtl="0" eaLnBrk="1" latinLnBrk="0" hangingPunct="1"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9" indent="-160734" algn="l" defTabSz="514350" rtl="0" eaLnBrk="1" latinLnBrk="0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itchFamily="34" charset="0"/>
        <a:buChar char="–"/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itchFamily="34" charset="0"/>
        <a:buChar char="»"/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slide" Target="slide5.xml"/><Relationship Id="rId5" Type="http://schemas.openxmlformats.org/officeDocument/2006/relationships/slide" Target="slide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slide" Target="slid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86132">
            <a:off x="8190204" y="16202640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5" y="0"/>
                </a:lnTo>
                <a:lnTo>
                  <a:pt x="3616775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0800000">
            <a:off x="6946079" y="-634904"/>
            <a:ext cx="3946017" cy="3194674"/>
            <a:chOff x="0" y="0"/>
            <a:chExt cx="9353523" cy="7572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19446" cy="6856847"/>
            </a:xfrm>
            <a:custGeom>
              <a:avLst/>
              <a:gdLst/>
              <a:ahLst/>
              <a:cxnLst/>
              <a:rect l="l" t="t" r="r" b="b"/>
              <a:pathLst>
                <a:path w="6819446" h="6856847">
                  <a:moveTo>
                    <a:pt x="0" y="0"/>
                  </a:moveTo>
                  <a:lnTo>
                    <a:pt x="6819446" y="0"/>
                  </a:lnTo>
                  <a:lnTo>
                    <a:pt x="6819446" y="6856847"/>
                  </a:lnTo>
                  <a:lnTo>
                    <a:pt x="0" y="6856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V="1">
              <a:off x="1776098" y="199140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474250" y="2308489"/>
              <a:ext cx="3879273" cy="1911423"/>
            </a:xfrm>
            <a:custGeom>
              <a:avLst/>
              <a:gdLst/>
              <a:ahLst/>
              <a:cxnLst/>
              <a:rect l="l" t="t" r="r" b="b"/>
              <a:pathLst>
                <a:path w="3879273" h="1911423">
                  <a:moveTo>
                    <a:pt x="0" y="0"/>
                  </a:moveTo>
                  <a:lnTo>
                    <a:pt x="3879273" y="0"/>
                  </a:lnTo>
                  <a:lnTo>
                    <a:pt x="3879273" y="1911424"/>
                  </a:lnTo>
                  <a:lnTo>
                    <a:pt x="0" y="1911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2">
            <a:extLst>
              <a:ext uri="{FF2B5EF4-FFF2-40B4-BE49-F238E27FC236}">
                <a16:creationId xmlns:a16="http://schemas.microsoft.com/office/drawing/2014/main" id="{27C7070C-1CAC-67ED-2E4C-A49CCD55CE0F}"/>
              </a:ext>
            </a:extLst>
          </p:cNvPr>
          <p:cNvSpPr/>
          <p:nvPr/>
        </p:nvSpPr>
        <p:spPr>
          <a:xfrm rot="13596863" flipH="1">
            <a:off x="8674402" y="2743602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92336" y="14813823"/>
            <a:ext cx="4932325" cy="4923594"/>
            <a:chOff x="0" y="0"/>
            <a:chExt cx="11691438" cy="11670742"/>
          </a:xfrm>
        </p:grpSpPr>
        <p:sp>
          <p:nvSpPr>
            <p:cNvPr id="8" name="Freeform 8"/>
            <p:cNvSpPr/>
            <p:nvPr/>
          </p:nvSpPr>
          <p:spPr>
            <a:xfrm rot="-7023068">
              <a:off x="1516426" y="1482334"/>
              <a:ext cx="8658586" cy="8706074"/>
            </a:xfrm>
            <a:custGeom>
              <a:avLst/>
              <a:gdLst/>
              <a:ahLst/>
              <a:cxnLst/>
              <a:rect l="l" t="t" r="r" b="b"/>
              <a:pathLst>
                <a:path w="8658586" h="8706074">
                  <a:moveTo>
                    <a:pt x="0" y="0"/>
                  </a:moveTo>
                  <a:lnTo>
                    <a:pt x="8658586" y="0"/>
                  </a:lnTo>
                  <a:lnTo>
                    <a:pt x="8658586" y="8706074"/>
                  </a:lnTo>
                  <a:lnTo>
                    <a:pt x="0" y="8706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31629">
              <a:off x="1990850" y="1230761"/>
              <a:ext cx="6267189" cy="2199214"/>
            </a:xfrm>
            <a:custGeom>
              <a:avLst/>
              <a:gdLst/>
              <a:ahLst/>
              <a:cxnLst/>
              <a:rect l="l" t="t" r="r" b="b"/>
              <a:pathLst>
                <a:path w="6267189" h="2199214">
                  <a:moveTo>
                    <a:pt x="0" y="0"/>
                  </a:moveTo>
                  <a:lnTo>
                    <a:pt x="6267189" y="0"/>
                  </a:lnTo>
                  <a:lnTo>
                    <a:pt x="6267189" y="2199213"/>
                  </a:lnTo>
                  <a:lnTo>
                    <a:pt x="0" y="2199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2909932" flipV="1">
              <a:off x="4832926" y="180598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6895822" flipH="1">
            <a:off x="325469" y="-1505318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D29266D-4AF9-D97A-1E18-83DCBC21E3DB}"/>
              </a:ext>
            </a:extLst>
          </p:cNvPr>
          <p:cNvSpPr/>
          <p:nvPr/>
        </p:nvSpPr>
        <p:spPr>
          <a:xfrm rot="1363955" flipH="1">
            <a:off x="-48251" y="2795260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4B3A962E-8D44-9565-4112-ECE39B14461D}"/>
              </a:ext>
            </a:extLst>
          </p:cNvPr>
          <p:cNvSpPr/>
          <p:nvPr/>
        </p:nvSpPr>
        <p:spPr>
          <a:xfrm rot="19766631">
            <a:off x="4353648" y="15456734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5" y="0"/>
                </a:lnTo>
                <a:lnTo>
                  <a:pt x="3616775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B5399332-346E-9CEC-6C87-3E42BC92B798}"/>
              </a:ext>
            </a:extLst>
          </p:cNvPr>
          <p:cNvSpPr/>
          <p:nvPr/>
        </p:nvSpPr>
        <p:spPr>
          <a:xfrm rot="2822105">
            <a:off x="-219845" y="11508340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5" y="0"/>
                </a:lnTo>
                <a:lnTo>
                  <a:pt x="3616775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1A4424FB-5500-0FFA-9B9D-F88DDECBE091}"/>
              </a:ext>
            </a:extLst>
          </p:cNvPr>
          <p:cNvSpPr txBox="1"/>
          <p:nvPr/>
        </p:nvSpPr>
        <p:spPr>
          <a:xfrm>
            <a:off x="2911900" y="7028036"/>
            <a:ext cx="4463200" cy="4231928"/>
          </a:xfrm>
          <a:prstGeom prst="rect">
            <a:avLst/>
          </a:prstGeom>
          <a:blipFill dpi="0" rotWithShape="1">
            <a:blip r:embed="rId2">
              <a:alphaModFix amt="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11500" b="1" dirty="0">
                <a:solidFill>
                  <a:srgbClr val="726151"/>
                </a:solidFill>
                <a:latin typeface="Angella White"/>
                <a:ea typeface="Angella White"/>
                <a:cs typeface="Angella White"/>
                <a:sym typeface="Angella White"/>
              </a:rPr>
              <a:t>Words</a:t>
            </a:r>
          </a:p>
          <a:p>
            <a:pPr algn="ctr">
              <a:lnSpc>
                <a:spcPts val="11025"/>
              </a:lnSpc>
            </a:pPr>
            <a:r>
              <a:rPr lang="en-US" sz="11500" b="1" dirty="0">
                <a:solidFill>
                  <a:srgbClr val="726151"/>
                </a:solidFill>
                <a:latin typeface="Angella White"/>
                <a:ea typeface="Angella White"/>
                <a:cs typeface="Angella White"/>
                <a:sym typeface="Angella White"/>
              </a:rPr>
              <a:t> f</a:t>
            </a:r>
          </a:p>
          <a:p>
            <a:pPr algn="ctr">
              <a:lnSpc>
                <a:spcPts val="11025"/>
              </a:lnSpc>
            </a:pPr>
            <a:r>
              <a:rPr lang="en-US" sz="11500" b="1" dirty="0">
                <a:solidFill>
                  <a:srgbClr val="726151"/>
                </a:solidFill>
                <a:latin typeface="Angella White"/>
                <a:ea typeface="Angella White"/>
                <a:cs typeface="Angella White"/>
                <a:sym typeface="Angella White"/>
              </a:rPr>
              <a:t>Heart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DD5EA9CF-CB05-57E5-5BC3-A7783678DB11}"/>
              </a:ext>
            </a:extLst>
          </p:cNvPr>
          <p:cNvSpPr/>
          <p:nvPr/>
        </p:nvSpPr>
        <p:spPr>
          <a:xfrm rot="14182790">
            <a:off x="8540932" y="10422191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0" y="0"/>
                </a:moveTo>
                <a:lnTo>
                  <a:pt x="3616775" y="0"/>
                </a:lnTo>
                <a:lnTo>
                  <a:pt x="3616775" y="7883980"/>
                </a:lnTo>
                <a:lnTo>
                  <a:pt x="0" y="788398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4" name="Action Button: Go Forward or Next 2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7C90D37-FBEF-08CD-8D66-DD5C5983151F}"/>
              </a:ext>
            </a:extLst>
          </p:cNvPr>
          <p:cNvSpPr>
            <a:spLocks noChangeAspect="1"/>
          </p:cNvSpPr>
          <p:nvPr/>
        </p:nvSpPr>
        <p:spPr>
          <a:xfrm>
            <a:off x="4343100" y="8590373"/>
            <a:ext cx="571800" cy="573854"/>
          </a:xfrm>
          <a:prstGeom prst="actionButtonForwardNex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A4C975-FFF7-7BF5-C23D-2259E354B25D}"/>
              </a:ext>
            </a:extLst>
          </p:cNvPr>
          <p:cNvSpPr>
            <a:spLocks noChangeAspect="1"/>
          </p:cNvSpPr>
          <p:nvPr/>
        </p:nvSpPr>
        <p:spPr>
          <a:xfrm>
            <a:off x="4152300" y="8458200"/>
            <a:ext cx="838800" cy="838200"/>
          </a:xfrm>
          <a:prstGeom prst="ellipse">
            <a:avLst/>
          </a:prstGeom>
          <a:noFill/>
          <a:ln w="76200">
            <a:solidFill>
              <a:srgbClr val="7261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B1D57FCE-B07A-A340-77BC-DEE7A4619C40}"/>
              </a:ext>
            </a:extLst>
          </p:cNvPr>
          <p:cNvSpPr/>
          <p:nvPr/>
        </p:nvSpPr>
        <p:spPr>
          <a:xfrm rot="13048269" flipH="1">
            <a:off x="8200418" y="13878218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020027" flipH="1">
            <a:off x="-100677" y="40686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3637262" y="0"/>
                </a:moveTo>
                <a:lnTo>
                  <a:pt x="0" y="0"/>
                </a:lnTo>
                <a:lnTo>
                  <a:pt x="0" y="7928637"/>
                </a:lnTo>
                <a:lnTo>
                  <a:pt x="3637262" y="7928637"/>
                </a:lnTo>
                <a:lnTo>
                  <a:pt x="3637262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FCB2F6-CDD0-E88D-97ED-C72C74DA6C1C}"/>
              </a:ext>
            </a:extLst>
          </p:cNvPr>
          <p:cNvGrpSpPr/>
          <p:nvPr/>
        </p:nvGrpSpPr>
        <p:grpSpPr>
          <a:xfrm>
            <a:off x="8953500" y="16687800"/>
            <a:ext cx="609600" cy="609600"/>
            <a:chOff x="9486900" y="17145000"/>
            <a:chExt cx="609600" cy="6096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4A0C04-8C0F-5A8C-72EC-79A1988830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F304AB1F-8E0A-7C88-8C50-156366FF483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2C09C11-8647-0F78-5084-92909FDF05DA}"/>
              </a:ext>
            </a:extLst>
          </p:cNvPr>
          <p:cNvGrpSpPr/>
          <p:nvPr/>
        </p:nvGrpSpPr>
        <p:grpSpPr>
          <a:xfrm flipH="1">
            <a:off x="727188" y="16687800"/>
            <a:ext cx="609600" cy="609600"/>
            <a:chOff x="9486900" y="17145000"/>
            <a:chExt cx="609600" cy="609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6DAEC5E-1161-F7FD-7572-0005BBC10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3B7BE576-CEA4-C8B9-577D-2E11B56D1CE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68B18B-12E3-CD2B-F46B-D938D45DBF43}"/>
              </a:ext>
            </a:extLst>
          </p:cNvPr>
          <p:cNvSpPr txBox="1"/>
          <p:nvPr/>
        </p:nvSpPr>
        <p:spPr>
          <a:xfrm>
            <a:off x="533400" y="6635621"/>
            <a:ext cx="92202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726151"/>
                </a:solidFill>
                <a:latin typeface="Kulachat Serif" panose="020B0604020202020204" charset="-34"/>
                <a:ea typeface="Kulachat Serif"/>
                <a:cs typeface="Kulachat Serif" panose="020B0604020202020204" charset="-34"/>
                <a:sym typeface="Kulachat Serif"/>
              </a:rPr>
              <a:t>Today isn't just any day to be skipped , it's the day I was gifted with  a friend who lights up me without even realizing it.</a:t>
            </a:r>
          </a:p>
          <a:p>
            <a:pPr algn="ctr"/>
            <a:r>
              <a:rPr lang="en-IN" sz="3200" dirty="0">
                <a:ln>
                  <a:solidFill>
                    <a:srgbClr val="726151"/>
                  </a:solidFill>
                </a:ln>
                <a:solidFill>
                  <a:srgbClr val="726151"/>
                </a:solidFill>
                <a:latin typeface="Kulachat Serif" panose="020B0604020202020204" charset="-34"/>
                <a:cs typeface="Kulachat Serif" panose="020B0604020202020204" charset="-34"/>
              </a:rPr>
              <a:t> </a:t>
            </a:r>
          </a:p>
          <a:p>
            <a:pPr algn="ctr"/>
            <a:endParaRPr lang="en-IN" sz="3200" dirty="0">
              <a:ln>
                <a:solidFill>
                  <a:srgbClr val="726151"/>
                </a:solidFill>
              </a:ln>
              <a:solidFill>
                <a:srgbClr val="726151"/>
              </a:solidFill>
              <a:latin typeface="Kulachat Serif" panose="020B0604020202020204" charset="-34"/>
              <a:cs typeface="Kulachat Serif" panose="020B0604020202020204" charset="-34"/>
            </a:endParaRPr>
          </a:p>
          <a:p>
            <a:pPr algn="ctr"/>
            <a:r>
              <a:rPr lang="en-IN" sz="3200" dirty="0">
                <a:ln>
                  <a:solidFill>
                    <a:srgbClr val="726151"/>
                  </a:solidFill>
                </a:ln>
                <a:solidFill>
                  <a:srgbClr val="726151"/>
                </a:solidFill>
                <a:latin typeface="Kulachat Serif" panose="020B0604020202020204" charset="-34"/>
                <a:cs typeface="Kulachat Serif" panose="020B0604020202020204" charset="-34"/>
              </a:rPr>
              <a:t>You’re Chosen family , The keeper of my secrets , Healer of the pain ,  Theodore and A partner in laughter and chaos.</a:t>
            </a:r>
            <a:r>
              <a:rPr lang="en-US" sz="3200" dirty="0">
                <a:ln>
                  <a:solidFill>
                    <a:srgbClr val="726151"/>
                  </a:solidFill>
                </a:ln>
                <a:solidFill>
                  <a:srgbClr val="726151"/>
                </a:solidFill>
                <a:latin typeface="Kulachat Serif" panose="020B0604020202020204" charset="-34"/>
                <a:cs typeface="Kulachat Serif" panose="020B0604020202020204" charset="-34"/>
              </a:rPr>
              <a:t> Not by the blood , but by heart. A bond unbreakable in the storms, never apart . Even if I had millions of reasons to fight, I will always have one reason to come back.</a:t>
            </a:r>
            <a:endParaRPr lang="en-IN" sz="3200" dirty="0">
              <a:ln>
                <a:solidFill>
                  <a:srgbClr val="726151"/>
                </a:solidFill>
              </a:ln>
              <a:solidFill>
                <a:srgbClr val="726151"/>
              </a:solidFill>
              <a:latin typeface="Kulachat Serif" panose="020B0604020202020204" charset="-34"/>
              <a:cs typeface="Kulachat Serif" panose="020B0604020202020204" charset="-34"/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987C24EF-5B34-D027-5FFE-62B9627BEEFD}"/>
              </a:ext>
            </a:extLst>
          </p:cNvPr>
          <p:cNvSpPr txBox="1"/>
          <p:nvPr/>
        </p:nvSpPr>
        <p:spPr>
          <a:xfrm>
            <a:off x="2844553" y="16185041"/>
            <a:ext cx="4597894" cy="117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4800" b="1" dirty="0">
                <a:solidFill>
                  <a:srgbClr val="726151"/>
                </a:solidFill>
                <a:latin typeface="Angella White"/>
                <a:ea typeface="Angella White"/>
                <a:cs typeface="Angella White"/>
                <a:sym typeface="Angella White"/>
              </a:rPr>
              <a:t>Few Words for You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4c4eef7054324c2abd7e21cdcf20cd2c">
            <a:hlinkClick r:id="" action="ppaction://media"/>
            <a:extLst>
              <a:ext uri="{FF2B5EF4-FFF2-40B4-BE49-F238E27FC236}">
                <a16:creationId xmlns:a16="http://schemas.microsoft.com/office/drawing/2014/main" id="{2EACB868-02C2-E064-3943-3961F9D58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F5A7A3-5002-ACD5-FF0E-18C568FFE29C}"/>
              </a:ext>
            </a:extLst>
          </p:cNvPr>
          <p:cNvSpPr/>
          <p:nvPr/>
        </p:nvSpPr>
        <p:spPr>
          <a:xfrm>
            <a:off x="-2324100" y="-2133600"/>
            <a:ext cx="15849600" cy="246888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49414" y="4896802"/>
            <a:ext cx="9588171" cy="393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Kulachat Serif" panose="020B0604020202020204" charset="-34"/>
                <a:ea typeface="Kulachat Serif"/>
                <a:cs typeface="Kulachat Serif" panose="020B0604020202020204" charset="-34"/>
                <a:sym typeface="Kulachat Serif"/>
              </a:rPr>
              <a:t>There is a light in your soul which is far superior than the darkness of this entire world , you may not realize it but I know because those are the lights guided me through my darkest days, Leading a path and pushed forward when I thought I could go on.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Kulachat Serif" panose="020B0604020202020204" charset="-34"/>
              <a:ea typeface="Kulachat Serif"/>
              <a:cs typeface="Kulachat Serif" panose="020B0604020202020204" charset="-34"/>
              <a:sym typeface="Kulachat Serif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Kulachat Serif" panose="020B0604020202020204" charset="-34"/>
                <a:ea typeface="Kulachat Serif"/>
                <a:cs typeface="Kulachat Serif" panose="020B0604020202020204" charset="-34"/>
                <a:sym typeface="Kulachat Serif"/>
              </a:rPr>
              <a:t>So embrace that glimmer of hope and embrace yourself</a:t>
            </a:r>
            <a:r>
              <a:rPr lang="en-US" sz="3200" dirty="0">
                <a:solidFill>
                  <a:schemeClr val="bg1"/>
                </a:solidFill>
                <a:latin typeface="Kulachat Serif" panose="020B0604020202020204" charset="-34"/>
                <a:ea typeface="Kulachat Serif"/>
                <a:cs typeface="Kulachat Serif" panose="020B0604020202020204" charset="-34"/>
                <a:sym typeface="Kulachat Serif"/>
              </a:rPr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877AE0-8104-42A6-855B-314C3C458C3B}"/>
              </a:ext>
            </a:extLst>
          </p:cNvPr>
          <p:cNvGrpSpPr/>
          <p:nvPr/>
        </p:nvGrpSpPr>
        <p:grpSpPr>
          <a:xfrm>
            <a:off x="8953500" y="16687800"/>
            <a:ext cx="609600" cy="609600"/>
            <a:chOff x="9486900" y="17145000"/>
            <a:chExt cx="609600" cy="609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89258F-3982-9B70-20E5-FAAC2F4C99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B015D0D7-81E4-6AA4-6A01-44872BE2CF3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ED702E-10A8-4E77-6F9B-87C1FD8FC1DA}"/>
              </a:ext>
            </a:extLst>
          </p:cNvPr>
          <p:cNvGrpSpPr/>
          <p:nvPr/>
        </p:nvGrpSpPr>
        <p:grpSpPr>
          <a:xfrm flipH="1">
            <a:off x="727188" y="16687800"/>
            <a:ext cx="609600" cy="609600"/>
            <a:chOff x="9486900" y="17145000"/>
            <a:chExt cx="609600" cy="6096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9470387-0808-232D-CF90-21FC737A25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Isosceles Triangle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E50EFFFE-1FDF-9B0D-0A65-414B2956291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6E7028F-4013-5975-D64C-D50B511428F8}"/>
              </a:ext>
            </a:extLst>
          </p:cNvPr>
          <p:cNvGrpSpPr/>
          <p:nvPr/>
        </p:nvGrpSpPr>
        <p:grpSpPr>
          <a:xfrm>
            <a:off x="8953500" y="16687800"/>
            <a:ext cx="609600" cy="609600"/>
            <a:chOff x="9486900" y="17145000"/>
            <a:chExt cx="609600" cy="609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D949B4-ACB8-54FC-21C2-A076ECD080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BC055E46-B1A7-35F7-7B45-D0370CA8D4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2D153F-1D50-5734-F62D-9C05FCED8D83}"/>
              </a:ext>
            </a:extLst>
          </p:cNvPr>
          <p:cNvGrpSpPr/>
          <p:nvPr/>
        </p:nvGrpSpPr>
        <p:grpSpPr>
          <a:xfrm flipH="1">
            <a:off x="727188" y="16687800"/>
            <a:ext cx="609600" cy="609600"/>
            <a:chOff x="9486900" y="17145000"/>
            <a:chExt cx="609600" cy="609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D97C2D7-04B1-183A-66E4-5CCF9927C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Isosceles Triangl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37262426-10ED-5D32-0C7D-36ADE8903E1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4" name="Pinterest video #32299322322673982">
            <a:hlinkClick r:id="" action="ppaction://media"/>
            <a:extLst>
              <a:ext uri="{FF2B5EF4-FFF2-40B4-BE49-F238E27FC236}">
                <a16:creationId xmlns:a16="http://schemas.microsoft.com/office/drawing/2014/main" id="{C10C95E8-9BD2-3A6A-09AB-6DAEF0A73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E90B6-CF35-0497-9643-6917CEC6822D}"/>
              </a:ext>
            </a:extLst>
          </p:cNvPr>
          <p:cNvSpPr txBox="1"/>
          <p:nvPr/>
        </p:nvSpPr>
        <p:spPr>
          <a:xfrm>
            <a:off x="0" y="1600200"/>
            <a:ext cx="10287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Kulachat Serif" panose="020B0604020202020204" charset="-34"/>
                <a:cs typeface="Kulachat Serif" panose="020B0604020202020204" charset="-34"/>
              </a:rPr>
              <a:t> You're my smile in my saddest days. To the one I run when my life gets messy, thank you for being my listener even you had much and being patient with me.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A0F774-D6BA-F911-32CD-23A395A1AC69}"/>
              </a:ext>
            </a:extLst>
          </p:cNvPr>
          <p:cNvGrpSpPr/>
          <p:nvPr/>
        </p:nvGrpSpPr>
        <p:grpSpPr>
          <a:xfrm flipH="1">
            <a:off x="879588" y="16840200"/>
            <a:ext cx="609600" cy="609600"/>
            <a:chOff x="9486900" y="17145000"/>
            <a:chExt cx="609600" cy="609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A9BA79-ED25-B395-0D14-7250FAB2D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hlinkClick r:id="rId7" action="ppaction://hlinksldjump"/>
              <a:extLst>
                <a:ext uri="{FF2B5EF4-FFF2-40B4-BE49-F238E27FC236}">
                  <a16:creationId xmlns:a16="http://schemas.microsoft.com/office/drawing/2014/main" id="{84662D8E-920B-92A0-002C-FE06C56742A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AE31FC-FF78-7467-242E-ABDB0A11EF0B}"/>
              </a:ext>
            </a:extLst>
          </p:cNvPr>
          <p:cNvGrpSpPr/>
          <p:nvPr/>
        </p:nvGrpSpPr>
        <p:grpSpPr>
          <a:xfrm>
            <a:off x="9105900" y="16840200"/>
            <a:ext cx="609600" cy="609600"/>
            <a:chOff x="9486900" y="17145000"/>
            <a:chExt cx="609600" cy="609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A16AB-70EE-80E4-65C3-656D78F77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59B1EC0E-DE9E-5D68-1C04-B720F18CAFB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e25571d8b530262e9279bdfd7ecc79a">
            <a:hlinkClick r:id="" action="ppaction://media"/>
            <a:extLst>
              <a:ext uri="{FF2B5EF4-FFF2-40B4-BE49-F238E27FC236}">
                <a16:creationId xmlns:a16="http://schemas.microsoft.com/office/drawing/2014/main" id="{5B0DECB2-E2AC-1414-EC20-78BEFAB10FD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C70D1C-F022-9CCA-D91D-D1B5841D39BE}"/>
              </a:ext>
            </a:extLst>
          </p:cNvPr>
          <p:cNvSpPr/>
          <p:nvPr/>
        </p:nvSpPr>
        <p:spPr>
          <a:xfrm>
            <a:off x="-2324100" y="-2133600"/>
            <a:ext cx="15849600" cy="24688800"/>
          </a:xfrm>
          <a:prstGeom prst="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F51BC9-3D7F-43EF-6AB5-E1768FEA4738}"/>
              </a:ext>
            </a:extLst>
          </p:cNvPr>
          <p:cNvSpPr txBox="1"/>
          <p:nvPr/>
        </p:nvSpPr>
        <p:spPr>
          <a:xfrm>
            <a:off x="-14288" y="2586097"/>
            <a:ext cx="1030128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Kulachat Serif" panose="020B0604020202020204" charset="-34"/>
                <a:cs typeface="Kulachat Serif" panose="020B0604020202020204" charset="-34"/>
              </a:rPr>
              <a:t>Spending little time with you feels like a sudden reminder that life is still beautiful and worth living. Life isn't beautiful it is made beautiful by someone like you. Even if I had a thousand other friends, still no one could be you.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617E10-16AC-83B0-0C5B-0852FEB41D5F}"/>
              </a:ext>
            </a:extLst>
          </p:cNvPr>
          <p:cNvGrpSpPr/>
          <p:nvPr/>
        </p:nvGrpSpPr>
        <p:grpSpPr>
          <a:xfrm flipH="1">
            <a:off x="879588" y="16840200"/>
            <a:ext cx="609600" cy="609600"/>
            <a:chOff x="9486900" y="17145000"/>
            <a:chExt cx="609600" cy="609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A25627-E51E-2FB7-2920-0C6A982AF1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Isosceles Triangle 5">
              <a:hlinkClick r:id="rId5" action="ppaction://hlinksldjump"/>
              <a:extLst>
                <a:ext uri="{FF2B5EF4-FFF2-40B4-BE49-F238E27FC236}">
                  <a16:creationId xmlns:a16="http://schemas.microsoft.com/office/drawing/2014/main" id="{7EDF3368-921C-E334-BA50-566CFB331BB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133EB-1AA9-C543-F653-609ED84E1CDC}"/>
              </a:ext>
            </a:extLst>
          </p:cNvPr>
          <p:cNvGrpSpPr/>
          <p:nvPr/>
        </p:nvGrpSpPr>
        <p:grpSpPr>
          <a:xfrm>
            <a:off x="9105900" y="16840200"/>
            <a:ext cx="609600" cy="609600"/>
            <a:chOff x="9486900" y="17145000"/>
            <a:chExt cx="609600" cy="609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98A4E0-0857-0900-F074-90A3355D8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hlinkClick r:id="rId6" action="ppaction://hlinksldjump"/>
              <a:extLst>
                <a:ext uri="{FF2B5EF4-FFF2-40B4-BE49-F238E27FC236}">
                  <a16:creationId xmlns:a16="http://schemas.microsoft.com/office/drawing/2014/main" id="{DA23E2DA-AFAB-0C1C-633D-8268ABD7C0B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0568fbdb24b4d97f1fd5133629ed44b0">
            <a:hlinkClick r:id="" action="ppaction://media"/>
            <a:extLst>
              <a:ext uri="{FF2B5EF4-FFF2-40B4-BE49-F238E27FC236}">
                <a16:creationId xmlns:a16="http://schemas.microsoft.com/office/drawing/2014/main" id="{B1D120B7-AEAF-C335-8399-6D28E8F6EB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" end="9400.56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87000" cy="1828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B88EA9-5336-ED66-7095-EB94A7E5D983}"/>
              </a:ext>
            </a:extLst>
          </p:cNvPr>
          <p:cNvSpPr txBox="1"/>
          <p:nvPr/>
        </p:nvSpPr>
        <p:spPr>
          <a:xfrm>
            <a:off x="-266700" y="1447800"/>
            <a:ext cx="10287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Words aren’t enough. Heart isn’t enough.</a:t>
            </a:r>
          </a:p>
          <a:p>
            <a:pPr algn="ctr"/>
            <a:r>
              <a:rPr lang="en-IN" sz="4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But </a:t>
            </a:r>
            <a:r>
              <a:rPr lang="en-IN" sz="4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okka</a:t>
            </a:r>
            <a:r>
              <a:rPr lang="en-IN" sz="4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N" sz="4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matalo</a:t>
            </a:r>
            <a:r>
              <a:rPr lang="en-IN" sz="4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N" sz="4400" dirty="0" err="1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cheppali</a:t>
            </a:r>
            <a:r>
              <a:rPr lang="en-IN" sz="44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ante</a:t>
            </a:r>
          </a:p>
          <a:p>
            <a:pPr algn="ctr"/>
            <a:endParaRPr lang="en-IN" sz="44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 </a:t>
            </a:r>
            <a:r>
              <a:rPr lang="en-IN" sz="44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jivithaniki</a:t>
            </a:r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Ee person </a:t>
            </a:r>
            <a:r>
              <a:rPr lang="en-IN" sz="44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chalu</a:t>
            </a:r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N" sz="44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anipinche</a:t>
            </a:r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person </a:t>
            </a:r>
            <a:r>
              <a:rPr lang="en-IN" sz="44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</a:t>
            </a:r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IN" sz="4400" dirty="0" err="1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nuvvu</a:t>
            </a:r>
            <a:r>
              <a:rPr lang="en-IN" sz="4400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B8AD7A-E9F1-DF88-276D-6A14A390267A}"/>
              </a:ext>
            </a:extLst>
          </p:cNvPr>
          <p:cNvGrpSpPr/>
          <p:nvPr/>
        </p:nvGrpSpPr>
        <p:grpSpPr>
          <a:xfrm>
            <a:off x="9105900" y="16840200"/>
            <a:ext cx="609600" cy="609600"/>
            <a:chOff x="9486900" y="17145000"/>
            <a:chExt cx="609600" cy="6096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059F23-C134-8C42-A436-56B8D07155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>
              <a:hlinkClick r:id="rId5" action="ppaction://hlinksldjump"/>
              <a:extLst>
                <a:ext uri="{FF2B5EF4-FFF2-40B4-BE49-F238E27FC236}">
                  <a16:creationId xmlns:a16="http://schemas.microsoft.com/office/drawing/2014/main" id="{E1F522F6-49C5-9FE4-30B5-4733466C900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2A1B87-24A6-E14D-E32E-DAF607AEAC96}"/>
              </a:ext>
            </a:extLst>
          </p:cNvPr>
          <p:cNvGrpSpPr/>
          <p:nvPr/>
        </p:nvGrpSpPr>
        <p:grpSpPr>
          <a:xfrm flipH="1">
            <a:off x="879588" y="16840200"/>
            <a:ext cx="609600" cy="609600"/>
            <a:chOff x="9486900" y="17145000"/>
            <a:chExt cx="609600" cy="609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A5A479-639B-87DA-3A35-95783567E5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384BAC8F-72E7-1B3B-B2D7-AC322586293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rgbClr val="FFFFFF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19993" flipH="1">
            <a:off x="-40863" y="14565550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6" y="0"/>
                </a:moveTo>
                <a:lnTo>
                  <a:pt x="0" y="0"/>
                </a:lnTo>
                <a:lnTo>
                  <a:pt x="0" y="7883980"/>
                </a:lnTo>
                <a:lnTo>
                  <a:pt x="3616776" y="7883980"/>
                </a:lnTo>
                <a:lnTo>
                  <a:pt x="3616776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723900" y="-530532"/>
            <a:ext cx="2876954" cy="2892732"/>
          </a:xfrm>
          <a:custGeom>
            <a:avLst/>
            <a:gdLst/>
            <a:ahLst/>
            <a:cxnLst/>
            <a:rect l="l" t="t" r="r" b="b"/>
            <a:pathLst>
              <a:path w="5114585" h="5142635">
                <a:moveTo>
                  <a:pt x="0" y="0"/>
                </a:moveTo>
                <a:lnTo>
                  <a:pt x="5114585" y="0"/>
                </a:lnTo>
                <a:lnTo>
                  <a:pt x="5114585" y="5142635"/>
                </a:lnTo>
                <a:lnTo>
                  <a:pt x="0" y="5142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V="1">
            <a:off x="-43602" y="-209349"/>
            <a:ext cx="1378371" cy="2354550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5"/>
                </a:moveTo>
                <a:lnTo>
                  <a:pt x="2450438" y="4185865"/>
                </a:lnTo>
                <a:lnTo>
                  <a:pt x="2450438" y="0"/>
                </a:lnTo>
                <a:lnTo>
                  <a:pt x="0" y="0"/>
                </a:lnTo>
                <a:lnTo>
                  <a:pt x="0" y="418586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955212">
            <a:off x="1334770" y="964939"/>
            <a:ext cx="1636568" cy="806382"/>
          </a:xfrm>
          <a:custGeom>
            <a:avLst/>
            <a:gdLst/>
            <a:ahLst/>
            <a:cxnLst/>
            <a:rect l="l" t="t" r="r" b="b"/>
            <a:pathLst>
              <a:path w="2909455" h="1433568">
                <a:moveTo>
                  <a:pt x="0" y="0"/>
                </a:moveTo>
                <a:lnTo>
                  <a:pt x="2909454" y="0"/>
                </a:lnTo>
                <a:lnTo>
                  <a:pt x="2909454" y="1433568"/>
                </a:lnTo>
                <a:lnTo>
                  <a:pt x="0" y="14335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7801816" y="15539542"/>
            <a:ext cx="3652841" cy="3672875"/>
          </a:xfrm>
          <a:custGeom>
            <a:avLst/>
            <a:gdLst/>
            <a:ahLst/>
            <a:cxnLst/>
            <a:rect l="l" t="t" r="r" b="b"/>
            <a:pathLst>
              <a:path w="6493940" h="6529555">
                <a:moveTo>
                  <a:pt x="0" y="0"/>
                </a:moveTo>
                <a:lnTo>
                  <a:pt x="6493939" y="0"/>
                </a:lnTo>
                <a:lnTo>
                  <a:pt x="6493939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31629">
            <a:off x="7917962" y="15919613"/>
            <a:ext cx="2643971" cy="927793"/>
          </a:xfrm>
          <a:custGeom>
            <a:avLst/>
            <a:gdLst/>
            <a:ahLst/>
            <a:cxnLst/>
            <a:rect l="l" t="t" r="r" b="b"/>
            <a:pathLst>
              <a:path w="4700392" h="1649410">
                <a:moveTo>
                  <a:pt x="0" y="0"/>
                </a:moveTo>
                <a:lnTo>
                  <a:pt x="4700392" y="0"/>
                </a:lnTo>
                <a:lnTo>
                  <a:pt x="4700392" y="1649411"/>
                </a:lnTo>
                <a:lnTo>
                  <a:pt x="0" y="1649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909932" flipV="1">
            <a:off x="9437098" y="16122755"/>
            <a:ext cx="1378371" cy="2354550"/>
          </a:xfrm>
          <a:custGeom>
            <a:avLst/>
            <a:gdLst/>
            <a:ahLst/>
            <a:cxnLst/>
            <a:rect l="l" t="t" r="r" b="b"/>
            <a:pathLst>
              <a:path w="2450438" h="4185866">
                <a:moveTo>
                  <a:pt x="0" y="4185866"/>
                </a:moveTo>
                <a:lnTo>
                  <a:pt x="2450438" y="4185866"/>
                </a:lnTo>
                <a:lnTo>
                  <a:pt x="2450438" y="0"/>
                </a:lnTo>
                <a:lnTo>
                  <a:pt x="0" y="0"/>
                </a:lnTo>
                <a:lnTo>
                  <a:pt x="0" y="418586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9151410">
            <a:off x="8450828" y="-404098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0" y="0"/>
                </a:moveTo>
                <a:lnTo>
                  <a:pt x="3637262" y="0"/>
                </a:lnTo>
                <a:lnTo>
                  <a:pt x="3637262" y="7928637"/>
                </a:lnTo>
                <a:lnTo>
                  <a:pt x="0" y="792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B75FA2-5B46-3CFB-9138-F02F0D20272B}"/>
              </a:ext>
            </a:extLst>
          </p:cNvPr>
          <p:cNvGrpSpPr/>
          <p:nvPr/>
        </p:nvGrpSpPr>
        <p:grpSpPr>
          <a:xfrm flipH="1">
            <a:off x="727188" y="16687800"/>
            <a:ext cx="609600" cy="609600"/>
            <a:chOff x="9486900" y="17145000"/>
            <a:chExt cx="609600" cy="6096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416D736-E9BC-95BC-F0A5-8174B64BE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6900" y="17145000"/>
              <a:ext cx="609600" cy="6096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Isosceles Triangle 13">
              <a:hlinkClick r:id="rId12" action="ppaction://hlinksldjump"/>
              <a:extLst>
                <a:ext uri="{FF2B5EF4-FFF2-40B4-BE49-F238E27FC236}">
                  <a16:creationId xmlns:a16="http://schemas.microsoft.com/office/drawing/2014/main" id="{BD94F6F9-6833-2540-2D50-44785FAC24D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638485" y="17288761"/>
              <a:ext cx="436973" cy="322078"/>
            </a:xfrm>
            <a:prstGeom prst="triangle">
              <a:avLst/>
            </a:prstGeom>
            <a:solidFill>
              <a:schemeClr val="tx1"/>
            </a:solidFill>
            <a:ln>
              <a:solidFill>
                <a:srgbClr val="E0E0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2"/>
          <p:cNvSpPr txBox="1"/>
          <p:nvPr/>
        </p:nvSpPr>
        <p:spPr>
          <a:xfrm>
            <a:off x="1098745" y="8164594"/>
            <a:ext cx="8372992" cy="2665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6600" b="1" dirty="0">
                <a:solidFill>
                  <a:srgbClr val="726151"/>
                </a:solidFill>
                <a:latin typeface="Angella White"/>
                <a:ea typeface="Angella White"/>
                <a:cs typeface="Angella White"/>
                <a:sym typeface="Angella White"/>
              </a:rPr>
              <a:t>Once again Happy Birthday SUSHANTH</a:t>
            </a: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F73480C3-5E92-4741-D4CF-0C8109F41BD5}"/>
              </a:ext>
            </a:extLst>
          </p:cNvPr>
          <p:cNvSpPr/>
          <p:nvPr/>
        </p:nvSpPr>
        <p:spPr>
          <a:xfrm rot="1919993" flipH="1">
            <a:off x="-290031" y="3910229"/>
            <a:ext cx="2034437" cy="4434739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6" y="0"/>
                </a:moveTo>
                <a:lnTo>
                  <a:pt x="0" y="0"/>
                </a:lnTo>
                <a:lnTo>
                  <a:pt x="0" y="7883980"/>
                </a:lnTo>
                <a:lnTo>
                  <a:pt x="3616776" y="7883980"/>
                </a:lnTo>
                <a:lnTo>
                  <a:pt x="3616776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AC7A74B8-E995-36EE-96D4-DF1B6AA2D423}"/>
              </a:ext>
            </a:extLst>
          </p:cNvPr>
          <p:cNvSpPr/>
          <p:nvPr/>
        </p:nvSpPr>
        <p:spPr>
          <a:xfrm rot="19151410">
            <a:off x="8536832" y="12632764"/>
            <a:ext cx="2045960" cy="4459858"/>
          </a:xfrm>
          <a:custGeom>
            <a:avLst/>
            <a:gdLst/>
            <a:ahLst/>
            <a:cxnLst/>
            <a:rect l="l" t="t" r="r" b="b"/>
            <a:pathLst>
              <a:path w="3637262" h="7928637">
                <a:moveTo>
                  <a:pt x="0" y="0"/>
                </a:moveTo>
                <a:lnTo>
                  <a:pt x="3637262" y="0"/>
                </a:lnTo>
                <a:lnTo>
                  <a:pt x="3637262" y="7928637"/>
                </a:lnTo>
                <a:lnTo>
                  <a:pt x="0" y="7928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16F876-1123-85D6-68C7-04C4233E2F19}"/>
              </a:ext>
            </a:extLst>
          </p:cNvPr>
          <p:cNvSpPr txBox="1"/>
          <p:nvPr/>
        </p:nvSpPr>
        <p:spPr>
          <a:xfrm>
            <a:off x="1" y="12157043"/>
            <a:ext cx="1028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n>
                  <a:solidFill>
                    <a:srgbClr val="726151"/>
                  </a:solidFill>
                </a:ln>
                <a:solidFill>
                  <a:srgbClr val="726151"/>
                </a:solidFill>
                <a:latin typeface="Kulachat Serif" panose="020B0604020202020204" charset="-34"/>
                <a:cs typeface="Kulachat Serif" panose="020B0604020202020204" charset="-34"/>
              </a:rPr>
              <a:t> </a:t>
            </a:r>
            <a:r>
              <a:rPr lang="en-US" sz="3200" dirty="0">
                <a:ln>
                  <a:solidFill>
                    <a:srgbClr val="726151"/>
                  </a:solidFill>
                </a:ln>
                <a:solidFill>
                  <a:srgbClr val="726151"/>
                </a:solidFill>
                <a:latin typeface="Kulachat Serif" panose="020B0604020202020204" charset="-34"/>
                <a:cs typeface="Kulachat Serif" panose="020B0604020202020204" charset="-34"/>
              </a:rPr>
              <a:t>always keep shining and </a:t>
            </a:r>
            <a:endParaRPr lang="en-IN" sz="3200" dirty="0">
              <a:ln>
                <a:solidFill>
                  <a:srgbClr val="726151"/>
                </a:solidFill>
              </a:ln>
              <a:solidFill>
                <a:srgbClr val="726151"/>
              </a:solidFill>
              <a:latin typeface="Kulachat Serif" panose="020B0604020202020204" charset="-34"/>
              <a:cs typeface="Kulachat Serif" panose="020B0604020202020204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279</Words>
  <Application>Microsoft Office PowerPoint</Application>
  <PresentationFormat>Custom</PresentationFormat>
  <Paragraphs>19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Angella White</vt:lpstr>
      <vt:lpstr>Calibri Light</vt:lpstr>
      <vt:lpstr>Arial</vt:lpstr>
      <vt:lpstr>Kulachat 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prem sagar</cp:lastModifiedBy>
  <cp:revision>17</cp:revision>
  <dcterms:created xsi:type="dcterms:W3CDTF">2006-08-16T00:00:00Z</dcterms:created>
  <dcterms:modified xsi:type="dcterms:W3CDTF">2025-04-13T13:14:04Z</dcterms:modified>
  <dc:identifier>DAGkCmf2Fp4</dc:identifier>
</cp:coreProperties>
</file>